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7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D0E31EE-B77A-40DB-BB94-F6D64B7DC14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2B6CDD7-3789-4F4E-8D07-00C4D5AEA1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My Nona and Papa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J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osie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JOSIE N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3124200"/>
            <a:ext cx="4647679" cy="3333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</a:t>
            </a:r>
            <a:r>
              <a:rPr lang="en-US" sz="2800" dirty="0" smtClean="0"/>
              <a:t>ne </a:t>
            </a:r>
            <a:r>
              <a:rPr lang="en-US" sz="2800" dirty="0" smtClean="0"/>
              <a:t>time I went to my Nona's house for Halloween and she had so many treats there</a:t>
            </a:r>
          </a:p>
          <a:p>
            <a:r>
              <a:rPr lang="en-US" sz="2800" dirty="0" smtClean="0"/>
              <a:t>Really nice</a:t>
            </a:r>
          </a:p>
          <a:p>
            <a:r>
              <a:rPr lang="en-US" sz="2800" dirty="0" smtClean="0"/>
              <a:t>Sweet</a:t>
            </a:r>
          </a:p>
          <a:p>
            <a:r>
              <a:rPr lang="en-US" sz="2800" dirty="0" smtClean="0"/>
              <a:t>Fun to be around</a:t>
            </a:r>
          </a:p>
          <a:p>
            <a:r>
              <a:rPr lang="en-US" sz="2800" dirty="0" smtClean="0"/>
              <a:t>Caring</a:t>
            </a:r>
          </a:p>
          <a:p>
            <a:r>
              <a:rPr lang="en-US" sz="2800" dirty="0" smtClean="0"/>
              <a:t>And </a:t>
            </a:r>
            <a:r>
              <a:rPr lang="en-US" sz="2800" dirty="0" smtClean="0"/>
              <a:t>that’s </a:t>
            </a:r>
            <a:r>
              <a:rPr lang="en-US" sz="2800" dirty="0" smtClean="0"/>
              <a:t>why I love her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Papa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</a:t>
            </a:r>
            <a:r>
              <a:rPr lang="en-US" sz="2800" dirty="0" smtClean="0"/>
              <a:t>ne </a:t>
            </a:r>
            <a:r>
              <a:rPr lang="en-US" sz="2800" dirty="0" smtClean="0"/>
              <a:t>time he took me out to dinner and it was good</a:t>
            </a:r>
          </a:p>
          <a:p>
            <a:r>
              <a:rPr lang="en-US" sz="2800" dirty="0" smtClean="0"/>
              <a:t>Nice </a:t>
            </a:r>
          </a:p>
          <a:p>
            <a:r>
              <a:rPr lang="en-US" sz="2800" dirty="0" smtClean="0"/>
              <a:t>Fun </a:t>
            </a:r>
          </a:p>
          <a:p>
            <a:r>
              <a:rPr lang="en-US" sz="2800" dirty="0" smtClean="0"/>
              <a:t>Caring</a:t>
            </a:r>
          </a:p>
          <a:p>
            <a:r>
              <a:rPr lang="en-US" sz="2800" dirty="0" smtClean="0"/>
              <a:t>Smart</a:t>
            </a:r>
          </a:p>
          <a:p>
            <a:r>
              <a:rPr lang="en-US" sz="2800" dirty="0" smtClean="0"/>
              <a:t>Curative</a:t>
            </a:r>
          </a:p>
          <a:p>
            <a:r>
              <a:rPr lang="en-US" sz="2800" dirty="0" smtClean="0"/>
              <a:t>That’s why I love him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 do with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We all ways watch Carolina games together its so much fun</a:t>
            </a:r>
          </a:p>
          <a:p>
            <a:r>
              <a:rPr lang="en-US" sz="2800" dirty="0" smtClean="0"/>
              <a:t>We celebrate with each like birthdays</a:t>
            </a:r>
          </a:p>
          <a:p>
            <a:r>
              <a:rPr lang="en-US" sz="2800" dirty="0" smtClean="0"/>
              <a:t>We go out to eat </a:t>
            </a:r>
          </a:p>
          <a:p>
            <a:r>
              <a:rPr lang="en-US" sz="2800" dirty="0" smtClean="0"/>
              <a:t>One time we had a surprise birthday party for my mom and dad</a:t>
            </a:r>
          </a:p>
          <a:p>
            <a:r>
              <a:rPr lang="en-US" sz="2800" dirty="0" smtClean="0"/>
              <a:t>We  have </a:t>
            </a:r>
            <a:r>
              <a:rPr lang="en-US" sz="2800" dirty="0" smtClean="0"/>
              <a:t>C</a:t>
            </a:r>
            <a:r>
              <a:rPr lang="en-US" sz="2800" dirty="0" smtClean="0"/>
              <a:t>hristmas party’s</a:t>
            </a:r>
            <a:endParaRPr lang="en-US" sz="2800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MEMORY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when we had a big Christmas party at night and had all of these people it was so much fun</a:t>
            </a:r>
          </a:p>
          <a:p>
            <a:r>
              <a:rPr lang="en-US" dirty="0" smtClean="0"/>
              <a:t>I also reamer when they took my out </a:t>
            </a:r>
            <a:r>
              <a:rPr lang="en-US" dirty="0" smtClean="0"/>
              <a:t>to eat </a:t>
            </a:r>
            <a:r>
              <a:rPr lang="en-US" dirty="0" smtClean="0"/>
              <a:t>I had pasta</a:t>
            </a:r>
          </a:p>
          <a:p>
            <a:endParaRPr lang="en-US" dirty="0" smtClean="0"/>
          </a:p>
        </p:txBody>
      </p:sp>
      <p:pic>
        <p:nvPicPr>
          <p:cNvPr id="4" name="Picture 3" descr="the axe and th tree josie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4114800"/>
            <a:ext cx="3124200" cy="2590800"/>
          </a:xfrm>
          <a:prstGeom prst="rect">
            <a:avLst/>
          </a:prstGeom>
        </p:spPr>
      </p:pic>
      <p:pic>
        <p:nvPicPr>
          <p:cNvPr id="1026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0"/>
            <a:ext cx="1723644" cy="1848917"/>
          </a:xfrm>
          <a:prstGeom prst="rect">
            <a:avLst/>
          </a:prstGeom>
          <a:noFill/>
        </p:spPr>
      </p:pic>
      <p:pic>
        <p:nvPicPr>
          <p:cNvPr id="1027" name="Picture 3" descr="C:\Documents and Settings\vanorejos\Local Settings\Temporary Internet Files\Content.IE5\BOT5IT3M\MPj044099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876800"/>
            <a:ext cx="2438400" cy="1627632"/>
          </a:xfrm>
          <a:prstGeom prst="rect">
            <a:avLst/>
          </a:prstGeom>
          <a:noFill/>
        </p:spPr>
      </p:pic>
      <p:pic>
        <p:nvPicPr>
          <p:cNvPr id="5" name="Picture 2" descr="C:\Documents and Settings\vanorejos\Local Settings\Temporary Internet Files\Content.IE5\FI7E7S3F\MCj041101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228600"/>
            <a:ext cx="2006097" cy="1862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JOSIE N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224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 My Nona and Papa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133</TotalTime>
  <Words>146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My Nona and Papa </vt:lpstr>
      <vt:lpstr>Nona</vt:lpstr>
      <vt:lpstr>Papa </vt:lpstr>
      <vt:lpstr>What I do with them</vt:lpstr>
      <vt:lpstr>MEMORY </vt:lpstr>
      <vt:lpstr> My Nona and Papa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Nona and Papa </dc:title>
  <dc:creator>vanorejos</dc:creator>
  <cp:lastModifiedBy>vanorejos</cp:lastModifiedBy>
  <cp:revision>17</cp:revision>
  <dcterms:created xsi:type="dcterms:W3CDTF">2009-03-31T18:41:13Z</dcterms:created>
  <dcterms:modified xsi:type="dcterms:W3CDTF">2009-04-21T18:37:30Z</dcterms:modified>
</cp:coreProperties>
</file>